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16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0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72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103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6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634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68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26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59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05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01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49B53-CB4B-471C-8428-BA2BAB1B6C8E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0D49F-5B80-48DC-8F43-BBB4BF9F2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87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C90AED6AAFA381E16C0F3AADF73AD10C184E4B94ED054C005B07ACD605B03F2104791CDA2B69302CZ7r4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731"/>
            <a:ext cx="7953375" cy="551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5944423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В </a:t>
            </a:r>
            <a:r>
              <a:rPr lang="ru-RU" sz="1000" dirty="0">
                <a:hlinkClick r:id="rId3"/>
              </a:rPr>
              <a:t>п. 4 ст. 13</a:t>
            </a:r>
            <a:r>
              <a:rPr lang="ru-RU" sz="1000" dirty="0"/>
              <a:t> Основ охраны здоровья граждан (21 ноября 2011 года N 323-ФЗ</a:t>
            </a:r>
            <a:r>
              <a:rPr lang="ru-RU" sz="1000" dirty="0" smtClean="0"/>
              <a:t>) содержится </a:t>
            </a:r>
            <a:r>
              <a:rPr lang="ru-RU" sz="1000" b="1" dirty="0"/>
              <a:t>исчерпывающий перечень</a:t>
            </a:r>
            <a:r>
              <a:rPr lang="ru-RU" sz="1000" dirty="0"/>
              <a:t> оснований, по которым допускается предоставление сведений, составляющих врачебную тайну, без согласия гражданина или его законного представителя:</a:t>
            </a:r>
          </a:p>
          <a:p>
            <a:r>
              <a:rPr lang="ru-RU" sz="1000" dirty="0"/>
              <a:t>… - расследование несчастного случая на производстве и профзаболевания, несчастного случая с обучающимся во время пребывания в обучающей организации;</a:t>
            </a:r>
          </a:p>
        </p:txBody>
      </p:sp>
    </p:spTree>
    <p:extLst>
      <p:ext uri="{BB962C8B-B14F-4D97-AF65-F5344CB8AC3E}">
        <p14:creationId xmlns:p14="http://schemas.microsoft.com/office/powerpoint/2010/main" val="2311125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eva</dc:creator>
  <cp:lastModifiedBy>eva</cp:lastModifiedBy>
  <cp:revision>2</cp:revision>
  <dcterms:created xsi:type="dcterms:W3CDTF">2015-10-19T19:06:29Z</dcterms:created>
  <dcterms:modified xsi:type="dcterms:W3CDTF">2015-10-19T20:07:50Z</dcterms:modified>
</cp:coreProperties>
</file>